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3460" cy="6858000" type="A4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59"/>
        <p:guide pos="31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ctrTitle"/>
          </p:nvPr>
        </p:nvSpPr>
        <p:spPr>
          <a:xfrm>
            <a:off x="1237950" y="1122363"/>
            <a:ext cx="74277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/>
          <p:nvPr>
            <p:ph type="subTitle" idx="1"/>
          </p:nvPr>
        </p:nvSpPr>
        <p:spPr>
          <a:xfrm>
            <a:off x="1237950" y="3602038"/>
            <a:ext cx="74277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/>
          <p:nvPr>
            <p:ph/>
          </p:nvPr>
        </p:nvSpPr>
        <p:spPr>
          <a:xfrm>
            <a:off x="680873" y="365125"/>
            <a:ext cx="8541855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75714" y="1709738"/>
            <a:ext cx="854185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/>
          <p:nvPr>
            <p:ph type="body" idx="1"/>
          </p:nvPr>
        </p:nvSpPr>
        <p:spPr>
          <a:xfrm>
            <a:off x="675714" y="4589463"/>
            <a:ext cx="854185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/>
          <p:nvPr>
            <p:ph sz="half" idx="1"/>
          </p:nvPr>
        </p:nvSpPr>
        <p:spPr>
          <a:xfrm>
            <a:off x="680873" y="1825625"/>
            <a:ext cx="420903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/>
          <p:nvPr>
            <p:ph sz="half" idx="2"/>
          </p:nvPr>
        </p:nvSpPr>
        <p:spPr>
          <a:xfrm>
            <a:off x="5013698" y="1825625"/>
            <a:ext cx="420903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82162" y="365125"/>
            <a:ext cx="8541855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/>
          <p:nvPr>
            <p:ph type="body" idx="1"/>
          </p:nvPr>
        </p:nvSpPr>
        <p:spPr>
          <a:xfrm>
            <a:off x="964020" y="1778438"/>
            <a:ext cx="3958820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/>
          <p:nvPr>
            <p:ph sz="half" idx="2"/>
          </p:nvPr>
        </p:nvSpPr>
        <p:spPr>
          <a:xfrm>
            <a:off x="964020" y="2665379"/>
            <a:ext cx="3958820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/>
          <p:nvPr>
            <p:ph type="body" sz="quarter" idx="3"/>
          </p:nvPr>
        </p:nvSpPr>
        <p:spPr>
          <a:xfrm>
            <a:off x="5082531" y="1778438"/>
            <a:ext cx="397831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/>
          <p:nvPr>
            <p:ph sz="quarter" idx="4"/>
          </p:nvPr>
        </p:nvSpPr>
        <p:spPr>
          <a:xfrm>
            <a:off x="5082531" y="2665379"/>
            <a:ext cx="397831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</p:nvPr>
        </p:nvSpPr>
        <p:spPr>
          <a:xfrm>
            <a:off x="682162" y="457200"/>
            <a:ext cx="338352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/>
          <p:nvPr>
            <p:ph type="pic" idx="1"/>
          </p:nvPr>
        </p:nvSpPr>
        <p:spPr>
          <a:xfrm>
            <a:off x="4210320" y="457201"/>
            <a:ext cx="501369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/>
          <p:nvPr>
            <p:ph type="body" sz="half" idx="2"/>
          </p:nvPr>
        </p:nvSpPr>
        <p:spPr>
          <a:xfrm>
            <a:off x="682162" y="2057400"/>
            <a:ext cx="3383526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/>
          <p:nvPr>
            <p:ph type="title" orient="vert"/>
          </p:nvPr>
        </p:nvSpPr>
        <p:spPr>
          <a:xfrm>
            <a:off x="7087264" y="365125"/>
            <a:ext cx="2135464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/>
          <p:nvPr>
            <p:ph type="body" orient="vert" idx="1"/>
          </p:nvPr>
        </p:nvSpPr>
        <p:spPr>
          <a:xfrm>
            <a:off x="680873" y="365125"/>
            <a:ext cx="6282596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/>
          <p:nvPr>
            <p:ph type="title"/>
          </p:nvPr>
        </p:nvSpPr>
        <p:spPr>
          <a:xfrm>
            <a:off x="680873" y="365125"/>
            <a:ext cx="85418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/>
          <p:nvPr>
            <p:ph type="body" idx="1"/>
          </p:nvPr>
        </p:nvSpPr>
        <p:spPr>
          <a:xfrm>
            <a:off x="680873" y="1825625"/>
            <a:ext cx="854185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/>
          <p:nvPr>
            <p:ph type="dt" sz="half" idx="2"/>
          </p:nvPr>
        </p:nvSpPr>
        <p:spPr>
          <a:xfrm>
            <a:off x="680873" y="6356350"/>
            <a:ext cx="2228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3"/>
          </p:nvPr>
        </p:nvSpPr>
        <p:spPr>
          <a:xfrm>
            <a:off x="3280568" y="6356350"/>
            <a:ext cx="3342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4"/>
          </p:nvPr>
        </p:nvSpPr>
        <p:spPr>
          <a:xfrm>
            <a:off x="6994418" y="6356350"/>
            <a:ext cx="2228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8" name="图片 7" descr="答辩邀请航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35"/>
            <a:ext cx="9902825" cy="685863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829310" y="2195830"/>
            <a:ext cx="156083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r"/>
            <a:r>
              <a:rPr lang="en-US" altLang="zh-CN">
                <a:latin typeface="楷体" panose="02010609060101010101" charset="-122"/>
                <a:ea typeface="楷体" panose="02010609060101010101" charset="-122"/>
              </a:rPr>
              <a:t>xx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</a:rPr>
              <a:t>教授：</a:t>
            </a:r>
            <a:endParaRPr lang="zh-CN" altLang="en-US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58545" y="2453005"/>
            <a:ext cx="7786370" cy="29997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兹聘请您为我校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xx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学科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/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专业硕士研究生的答辩委员会主席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/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委员，届时请您拨冗出席。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答辩时间：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答辩地点：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特此致函！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联系人：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联系电话：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696585" y="5355590"/>
            <a:ext cx="2540000" cy="810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北京林业大学 xx学院 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xxxx年xx月xx日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WPS 演示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楷体</vt:lpstr>
      <vt:lpstr>微软雅黑</vt:lpstr>
      <vt:lpstr>Arial Unicode MS</vt:lpstr>
      <vt:lpstr>Calibri Light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caoyuan</dc:creator>
  <cp:lastModifiedBy>一星闪闪</cp:lastModifiedBy>
  <cp:revision>8</cp:revision>
  <dcterms:created xsi:type="dcterms:W3CDTF">2021-11-19T07:14:00Z</dcterms:created>
  <dcterms:modified xsi:type="dcterms:W3CDTF">2021-11-22T01:44:15Z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2052-11.1.0.11045</vt:lpwstr>
  </property>
  <property fmtid="{D5CDD505-2E9C-101B-9397-08002B2CF9AE}" pid="3" name="ICV">
    <vt:lpwstr>97D4DA4018EA49658B83F4477A6D6422</vt:lpwstr>
  </property>
</Properties>
</file>